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Override4.xml" ContentType="application/vnd.openxmlformats-officedocument.themeOverrid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56" r:id="rId7"/>
    <p:sldId id="257" r:id="rId8"/>
    <p:sldId id="258" r:id="rId9"/>
    <p:sldId id="260" r:id="rId10"/>
    <p:sldId id="263" r:id="rId11"/>
    <p:sldId id="265" r:id="rId12"/>
    <p:sldId id="266" r:id="rId13"/>
    <p:sldId id="267" r:id="rId14"/>
    <p:sldId id="268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8A77-3F36-443E-A657-62BDA104DC7B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6D15-A555-4A48-A5F0-FC5BC808E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51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8A77-3F36-443E-A657-62BDA104DC7B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6D15-A555-4A48-A5F0-FC5BC808E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44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8A77-3F36-443E-A657-62BDA104DC7B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6D15-A555-4A48-A5F0-FC5BC808E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83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2925764"/>
            <a:ext cx="12192000" cy="15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352800" y="2362201"/>
            <a:ext cx="5486400" cy="112712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all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0534" y="3045461"/>
            <a:ext cx="5350933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420534" y="2397760"/>
            <a:ext cx="5350933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138B96-9C31-4F99-8C77-462ECCE9CC55}" type="datetimeFigureOut">
              <a:rPr lang="en-US" smtClean="0">
                <a:solidFill>
                  <a:srgbClr val="FFFFFF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12/16/2021</a:t>
            </a:fld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D804D1-D119-41F6-9182-62A5E0907443}" type="slidenum">
              <a:rPr lang="en-US" altLang="en-US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71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609600" y="2020824"/>
            <a:ext cx="109728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09EC9B-7A71-48D3-9000-7296720B9282}" type="datetimeFigureOut">
              <a:rPr lang="en-US" smtClean="0">
                <a:solidFill>
                  <a:srgbClr val="FFFFFF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12/16/2021</a:t>
            </a:fld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FEDD08-3454-49B6-AE84-AC25B3D1BD31}" type="slidenum">
              <a:rPr lang="en-US" altLang="en-US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568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922714"/>
            <a:ext cx="12192000" cy="2935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921125"/>
            <a:ext cx="12192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352800" y="3368676"/>
            <a:ext cx="5486400" cy="112712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3372070" y="3367247"/>
            <a:ext cx="5447863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bIns="0" anchor="b"/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58057" y="4084577"/>
            <a:ext cx="5475889" cy="397094"/>
          </a:xfrm>
        </p:spPr>
        <p:txBody>
          <a:bodyPr tIns="0" anchor="t" anchorCtr="0"/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80A668-5840-44D3-9233-73E5C24A0BFC}" type="datetimeFigureOut">
              <a:rPr 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12/16/2021</a:t>
            </a:fld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C1DB48-5EA6-4C47-9381-9EB8FCC48F88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520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609601" y="2020824"/>
            <a:ext cx="536448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6217920" y="2020824"/>
            <a:ext cx="536448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90968E-69FC-4D9A-981C-8D245958715F}" type="datetimeFigureOut">
              <a:rPr lang="en-US" smtClean="0">
                <a:solidFill>
                  <a:srgbClr val="FFFFFF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12/16/2021</a:t>
            </a:fld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35F23E-DBA1-465C-8578-9E29CEE4EB35}" type="slidenum">
              <a:rPr lang="en-US" altLang="en-US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228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609601" y="2819400"/>
            <a:ext cx="536448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6217920" y="2816352"/>
            <a:ext cx="536448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020824"/>
            <a:ext cx="5364480" cy="704088"/>
          </a:xfrm>
          <a:noFill/>
          <a:ln w="98425" cmpd="thinThick">
            <a:noFill/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6217920" y="2020824"/>
            <a:ext cx="5364480" cy="704088"/>
          </a:xfrm>
          <a:noFill/>
          <a:ln w="98425" cmpd="thinThick">
            <a:noFill/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6F10E1-7189-4E31-AC5F-4E4B1E4DF2B4}" type="datetimeFigureOut">
              <a:rPr lang="en-US" smtClean="0">
                <a:solidFill>
                  <a:srgbClr val="FFFFFF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12/16/2021</a:t>
            </a:fld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E22C34-C935-45D0-9D76-647B8FE90332}" type="slidenum">
              <a:rPr lang="en-US" altLang="en-US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343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76C2E8-211C-4DC1-8D15-1B2163C0521F}" type="datetimeFigureOut">
              <a:rPr lang="en-US" smtClean="0">
                <a:solidFill>
                  <a:srgbClr val="FFFFFF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12/16/2021</a:t>
            </a:fld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0D59A1-B245-4E70-B42C-CE51DB51A27C}" type="slidenum">
              <a:rPr lang="en-US" altLang="en-US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166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5763D7-C114-42A4-83CD-876E59E3AABC}" type="datetimeFigureOut">
              <a:rPr lang="en-US" smtClean="0">
                <a:solidFill>
                  <a:srgbClr val="FFFFFF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12/16/2021</a:t>
            </a:fld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EAAB25-9027-49C2-83E7-A4A10495EA5D}" type="slidenum">
              <a:rPr lang="en-US" altLang="en-US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628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981200" y="1914526"/>
            <a:ext cx="82296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316480" y="5513832"/>
            <a:ext cx="7559040" cy="548640"/>
          </a:xfrm>
        </p:spPr>
        <p:txBody>
          <a:bodyPr t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035FA5-8C03-4827-89A0-90C2203B6BF5}" type="datetimeFigureOut">
              <a:rPr lang="en-US" smtClean="0">
                <a:solidFill>
                  <a:srgbClr val="FFFFFF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12/16/2021</a:t>
            </a:fld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D6B566-1020-47EE-8D43-5B1D13F0ED63}" type="slidenum">
              <a:rPr lang="en-US" altLang="en-US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0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8A77-3F36-443E-A657-62BDA104DC7B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6D15-A555-4A48-A5F0-FC5BC808E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83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69612" y="2026918"/>
            <a:ext cx="7252776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316480" y="5516880"/>
            <a:ext cx="7559040" cy="548640"/>
          </a:xfrm>
        </p:spPr>
        <p:txBody>
          <a:bodyPr tIns="0" bIns="0" anchor="ctr" anchorCtr="0"/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352800" y="975360"/>
            <a:ext cx="54864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30AD95-5DB8-4778-AB37-61D701BD5F9B}" type="datetimeFigureOut">
              <a:rPr lang="en-US" smtClean="0">
                <a:solidFill>
                  <a:srgbClr val="FFFFFF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12/16/2021</a:t>
            </a:fld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93B7F9-DB16-44AC-BDFB-351004A31ADC}" type="slidenum">
              <a:rPr lang="en-US" altLang="en-US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103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C123F0-6E6E-4649-8525-5428B9865506}" type="datetimeFigureOut">
              <a:rPr lang="en-US" smtClean="0">
                <a:solidFill>
                  <a:srgbClr val="FFFFFF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12/16/2021</a:t>
            </a:fld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3972BB-B40B-4405-B5E8-B38DBE321B30}" type="slidenum">
              <a:rPr lang="en-US" altLang="en-US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283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6832601" y="3428471"/>
            <a:ext cx="6858000" cy="4233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 bwMode="hidden">
          <a:xfrm>
            <a:off x="0" y="0"/>
            <a:ext cx="10261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8392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52000" y="914401"/>
            <a:ext cx="1235973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F118D2-77D3-440C-A381-B90684AEBFE6}" type="datetimeFigureOut">
              <a:rPr lang="en-US" smtClean="0">
                <a:solidFill>
                  <a:srgbClr val="FFFFFF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12/16/2021</a:t>
            </a:fld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B62262-391B-4CB6-A024-21A58B07CEB8}" type="slidenum">
              <a:rPr lang="en-US" altLang="en-US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5211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2925764"/>
            <a:ext cx="12192000" cy="15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352800" y="2362201"/>
            <a:ext cx="5486400" cy="112712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all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0534" y="3045461"/>
            <a:ext cx="5350933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420534" y="2397760"/>
            <a:ext cx="5350933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138B96-9C31-4F99-8C77-462ECCE9CC55}" type="datetimeFigureOut">
              <a:rPr lang="en-US" smtClean="0">
                <a:solidFill>
                  <a:srgbClr val="FFFFFF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12/16/2021</a:t>
            </a:fld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D804D1-D119-41F6-9182-62A5E0907443}" type="slidenum">
              <a:rPr lang="en-US" altLang="en-US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0050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609600" y="2020824"/>
            <a:ext cx="109728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09EC9B-7A71-48D3-9000-7296720B9282}" type="datetimeFigureOut">
              <a:rPr lang="en-US" smtClean="0">
                <a:solidFill>
                  <a:srgbClr val="FFFFFF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12/16/2021</a:t>
            </a:fld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FEDD08-3454-49B6-AE84-AC25B3D1BD31}" type="slidenum">
              <a:rPr lang="en-US" altLang="en-US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835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922714"/>
            <a:ext cx="12192000" cy="2935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921125"/>
            <a:ext cx="12192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352800" y="3368676"/>
            <a:ext cx="5486400" cy="112712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3372070" y="3367247"/>
            <a:ext cx="5447863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bIns="0" anchor="b"/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58057" y="4084577"/>
            <a:ext cx="5475889" cy="397094"/>
          </a:xfrm>
        </p:spPr>
        <p:txBody>
          <a:bodyPr tIns="0" anchor="t" anchorCtr="0"/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80A668-5840-44D3-9233-73E5C24A0BFC}" type="datetimeFigureOut">
              <a:rPr 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12/16/2021</a:t>
            </a:fld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C1DB48-5EA6-4C47-9381-9EB8FCC48F88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802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609601" y="2020824"/>
            <a:ext cx="536448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6217920" y="2020824"/>
            <a:ext cx="536448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90968E-69FC-4D9A-981C-8D245958715F}" type="datetimeFigureOut">
              <a:rPr lang="en-US" smtClean="0">
                <a:solidFill>
                  <a:srgbClr val="FFFFFF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12/16/2021</a:t>
            </a:fld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35F23E-DBA1-465C-8578-9E29CEE4EB35}" type="slidenum">
              <a:rPr lang="en-US" altLang="en-US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5429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609601" y="2819400"/>
            <a:ext cx="536448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6217920" y="2816352"/>
            <a:ext cx="536448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020824"/>
            <a:ext cx="5364480" cy="704088"/>
          </a:xfrm>
          <a:noFill/>
          <a:ln w="98425" cmpd="thinThick">
            <a:noFill/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6217920" y="2020824"/>
            <a:ext cx="5364480" cy="704088"/>
          </a:xfrm>
          <a:noFill/>
          <a:ln w="98425" cmpd="thinThick">
            <a:noFill/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6F10E1-7189-4E31-AC5F-4E4B1E4DF2B4}" type="datetimeFigureOut">
              <a:rPr lang="en-US" smtClean="0">
                <a:solidFill>
                  <a:srgbClr val="FFFFFF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12/16/2021</a:t>
            </a:fld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E22C34-C935-45D0-9D76-647B8FE90332}" type="slidenum">
              <a:rPr lang="en-US" altLang="en-US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3874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76C2E8-211C-4DC1-8D15-1B2163C0521F}" type="datetimeFigureOut">
              <a:rPr lang="en-US" smtClean="0">
                <a:solidFill>
                  <a:srgbClr val="FFFFFF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12/16/2021</a:t>
            </a:fld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0D59A1-B245-4E70-B42C-CE51DB51A27C}" type="slidenum">
              <a:rPr lang="en-US" altLang="en-US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7717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5763D7-C114-42A4-83CD-876E59E3AABC}" type="datetimeFigureOut">
              <a:rPr lang="en-US" smtClean="0">
                <a:solidFill>
                  <a:srgbClr val="FFFFFF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12/16/2021</a:t>
            </a:fld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EAAB25-9027-49C2-83E7-A4A10495EA5D}" type="slidenum">
              <a:rPr lang="en-US" altLang="en-US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941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8A77-3F36-443E-A657-62BDA104DC7B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6D15-A555-4A48-A5F0-FC5BC808E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986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981200" y="1914526"/>
            <a:ext cx="82296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316480" y="5513832"/>
            <a:ext cx="7559040" cy="548640"/>
          </a:xfrm>
        </p:spPr>
        <p:txBody>
          <a:bodyPr t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035FA5-8C03-4827-89A0-90C2203B6BF5}" type="datetimeFigureOut">
              <a:rPr lang="en-US" smtClean="0">
                <a:solidFill>
                  <a:srgbClr val="FFFFFF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12/16/2021</a:t>
            </a:fld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D6B566-1020-47EE-8D43-5B1D13F0ED63}" type="slidenum">
              <a:rPr lang="en-US" altLang="en-US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216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69612" y="2026918"/>
            <a:ext cx="7252776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316480" y="5516880"/>
            <a:ext cx="7559040" cy="548640"/>
          </a:xfrm>
        </p:spPr>
        <p:txBody>
          <a:bodyPr tIns="0" bIns="0" anchor="ctr" anchorCtr="0"/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352800" y="975360"/>
            <a:ext cx="54864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30AD95-5DB8-4778-AB37-61D701BD5F9B}" type="datetimeFigureOut">
              <a:rPr lang="en-US" smtClean="0">
                <a:solidFill>
                  <a:srgbClr val="FFFFFF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12/16/2021</a:t>
            </a:fld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93B7F9-DB16-44AC-BDFB-351004A31ADC}" type="slidenum">
              <a:rPr lang="en-US" altLang="en-US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4675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C123F0-6E6E-4649-8525-5428B9865506}" type="datetimeFigureOut">
              <a:rPr lang="en-US" smtClean="0">
                <a:solidFill>
                  <a:srgbClr val="FFFFFF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12/16/2021</a:t>
            </a:fld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3972BB-B40B-4405-B5E8-B38DBE321B30}" type="slidenum">
              <a:rPr lang="en-US" altLang="en-US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9619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6832601" y="3428471"/>
            <a:ext cx="6858000" cy="4233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 bwMode="hidden">
          <a:xfrm>
            <a:off x="0" y="0"/>
            <a:ext cx="10261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8392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52000" y="914401"/>
            <a:ext cx="1235973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F118D2-77D3-440C-A381-B90684AEBFE6}" type="datetimeFigureOut">
              <a:rPr lang="en-US" smtClean="0">
                <a:solidFill>
                  <a:srgbClr val="FFFFFF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12/16/2021</a:t>
            </a:fld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B62262-391B-4CB6-A024-21A58B07CEB8}" type="slidenum">
              <a:rPr lang="en-US" altLang="en-US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5878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2925764"/>
            <a:ext cx="12192000" cy="15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352800" y="2362201"/>
            <a:ext cx="5486400" cy="112712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all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0534" y="3045461"/>
            <a:ext cx="5350933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420534" y="2397760"/>
            <a:ext cx="5350933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138B96-9C31-4F99-8C77-462ECCE9CC55}" type="datetimeFigureOut">
              <a:rPr lang="en-US" smtClean="0">
                <a:solidFill>
                  <a:srgbClr val="FFFFFF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12/16/2021</a:t>
            </a:fld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D804D1-D119-41F6-9182-62A5E0907443}" type="slidenum">
              <a:rPr lang="en-US" altLang="en-US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8839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609600" y="2020824"/>
            <a:ext cx="109728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09EC9B-7A71-48D3-9000-7296720B9282}" type="datetimeFigureOut">
              <a:rPr lang="en-US" smtClean="0">
                <a:solidFill>
                  <a:srgbClr val="FFFFFF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12/16/2021</a:t>
            </a:fld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FEDD08-3454-49B6-AE84-AC25B3D1BD31}" type="slidenum">
              <a:rPr lang="en-US" altLang="en-US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7121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922714"/>
            <a:ext cx="12192000" cy="2935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921125"/>
            <a:ext cx="12192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352800" y="3368676"/>
            <a:ext cx="5486400" cy="112712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3372070" y="3367247"/>
            <a:ext cx="5447863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bIns="0" anchor="b"/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58057" y="4084577"/>
            <a:ext cx="5475889" cy="397094"/>
          </a:xfrm>
        </p:spPr>
        <p:txBody>
          <a:bodyPr tIns="0" anchor="t" anchorCtr="0"/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80A668-5840-44D3-9233-73E5C24A0BFC}" type="datetimeFigureOut">
              <a:rPr 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12/16/2021</a:t>
            </a:fld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C1DB48-5EA6-4C47-9381-9EB8FCC48F88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796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609601" y="2020824"/>
            <a:ext cx="536448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6217920" y="2020824"/>
            <a:ext cx="536448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90968E-69FC-4D9A-981C-8D245958715F}" type="datetimeFigureOut">
              <a:rPr lang="en-US" smtClean="0">
                <a:solidFill>
                  <a:srgbClr val="FFFFFF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12/16/2021</a:t>
            </a:fld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35F23E-DBA1-465C-8578-9E29CEE4EB35}" type="slidenum">
              <a:rPr lang="en-US" altLang="en-US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5581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609601" y="2819400"/>
            <a:ext cx="536448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6217920" y="2816352"/>
            <a:ext cx="536448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020824"/>
            <a:ext cx="5364480" cy="704088"/>
          </a:xfrm>
          <a:noFill/>
          <a:ln w="98425" cmpd="thinThick">
            <a:noFill/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6217920" y="2020824"/>
            <a:ext cx="5364480" cy="704088"/>
          </a:xfrm>
          <a:noFill/>
          <a:ln w="98425" cmpd="thinThick">
            <a:noFill/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6F10E1-7189-4E31-AC5F-4E4B1E4DF2B4}" type="datetimeFigureOut">
              <a:rPr lang="en-US" smtClean="0">
                <a:solidFill>
                  <a:srgbClr val="FFFFFF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12/16/2021</a:t>
            </a:fld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E22C34-C935-45D0-9D76-647B8FE90332}" type="slidenum">
              <a:rPr lang="en-US" altLang="en-US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7381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76C2E8-211C-4DC1-8D15-1B2163C0521F}" type="datetimeFigureOut">
              <a:rPr lang="en-US" smtClean="0">
                <a:solidFill>
                  <a:srgbClr val="FFFFFF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12/16/2021</a:t>
            </a:fld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0D59A1-B245-4E70-B42C-CE51DB51A27C}" type="slidenum">
              <a:rPr lang="en-US" altLang="en-US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631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8A77-3F36-443E-A657-62BDA104DC7B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6D15-A555-4A48-A5F0-FC5BC808E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520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5763D7-C114-42A4-83CD-876E59E3AABC}" type="datetimeFigureOut">
              <a:rPr lang="en-US" smtClean="0">
                <a:solidFill>
                  <a:srgbClr val="FFFFFF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12/16/2021</a:t>
            </a:fld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EAAB25-9027-49C2-83E7-A4A10495EA5D}" type="slidenum">
              <a:rPr lang="en-US" altLang="en-US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167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981200" y="1914526"/>
            <a:ext cx="82296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316480" y="5513832"/>
            <a:ext cx="7559040" cy="548640"/>
          </a:xfrm>
        </p:spPr>
        <p:txBody>
          <a:bodyPr t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035FA5-8C03-4827-89A0-90C2203B6BF5}" type="datetimeFigureOut">
              <a:rPr lang="en-US" smtClean="0">
                <a:solidFill>
                  <a:srgbClr val="FFFFFF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12/16/2021</a:t>
            </a:fld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D6B566-1020-47EE-8D43-5B1D13F0ED63}" type="slidenum">
              <a:rPr lang="en-US" altLang="en-US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1799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69612" y="2026918"/>
            <a:ext cx="7252776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316480" y="5516880"/>
            <a:ext cx="7559040" cy="548640"/>
          </a:xfrm>
        </p:spPr>
        <p:txBody>
          <a:bodyPr tIns="0" bIns="0" anchor="ctr" anchorCtr="0"/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352800" y="975360"/>
            <a:ext cx="54864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30AD95-5DB8-4778-AB37-61D701BD5F9B}" type="datetimeFigureOut">
              <a:rPr lang="en-US" smtClean="0">
                <a:solidFill>
                  <a:srgbClr val="FFFFFF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12/16/2021</a:t>
            </a:fld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93B7F9-DB16-44AC-BDFB-351004A31ADC}" type="slidenum">
              <a:rPr lang="en-US" altLang="en-US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5198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C123F0-6E6E-4649-8525-5428B9865506}" type="datetimeFigureOut">
              <a:rPr lang="en-US" smtClean="0">
                <a:solidFill>
                  <a:srgbClr val="FFFFFF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12/16/2021</a:t>
            </a:fld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3972BB-B40B-4405-B5E8-B38DBE321B30}" type="slidenum">
              <a:rPr lang="en-US" altLang="en-US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1233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6832601" y="3428471"/>
            <a:ext cx="6858000" cy="4233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 bwMode="hidden">
          <a:xfrm>
            <a:off x="0" y="0"/>
            <a:ext cx="10261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8392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52000" y="914401"/>
            <a:ext cx="1235973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F118D2-77D3-440C-A381-B90684AEBFE6}" type="datetimeFigureOut">
              <a:rPr lang="en-US" smtClean="0">
                <a:solidFill>
                  <a:srgbClr val="FFFFFF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12/16/2021</a:t>
            </a:fld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B62262-391B-4CB6-A024-21A58B07CEB8}" type="slidenum">
              <a:rPr lang="en-US" altLang="en-US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9057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2925764"/>
            <a:ext cx="12192000" cy="15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352800" y="2362201"/>
            <a:ext cx="5486400" cy="112712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all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0534" y="3045461"/>
            <a:ext cx="5350933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420534" y="2397760"/>
            <a:ext cx="5350933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138B96-9C31-4F99-8C77-462ECCE9CC55}" type="datetimeFigureOut">
              <a:rPr lang="en-US" smtClean="0">
                <a:solidFill>
                  <a:srgbClr val="FFFFFF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12/16/2021</a:t>
            </a:fld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D804D1-D119-41F6-9182-62A5E0907443}" type="slidenum">
              <a:rPr lang="en-US" altLang="en-US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6280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609600" y="2020824"/>
            <a:ext cx="109728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09EC9B-7A71-48D3-9000-7296720B9282}" type="datetimeFigureOut">
              <a:rPr lang="en-US" smtClean="0">
                <a:solidFill>
                  <a:srgbClr val="FFFFFF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12/16/2021</a:t>
            </a:fld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FEDD08-3454-49B6-AE84-AC25B3D1BD31}" type="slidenum">
              <a:rPr lang="en-US" altLang="en-US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9974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922714"/>
            <a:ext cx="12192000" cy="2935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921125"/>
            <a:ext cx="12192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352800" y="3368676"/>
            <a:ext cx="5486400" cy="112712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3372070" y="3367247"/>
            <a:ext cx="5447863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bIns="0" anchor="b"/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58057" y="4084577"/>
            <a:ext cx="5475889" cy="397094"/>
          </a:xfrm>
        </p:spPr>
        <p:txBody>
          <a:bodyPr tIns="0" anchor="t" anchorCtr="0"/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80A668-5840-44D3-9233-73E5C24A0BFC}" type="datetimeFigureOut">
              <a:rPr 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12/16/2021</a:t>
            </a:fld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C1DB48-5EA6-4C47-9381-9EB8FCC48F88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878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609601" y="2020824"/>
            <a:ext cx="536448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6217920" y="2020824"/>
            <a:ext cx="536448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90968E-69FC-4D9A-981C-8D245958715F}" type="datetimeFigureOut">
              <a:rPr lang="en-US" smtClean="0">
                <a:solidFill>
                  <a:srgbClr val="FFFFFF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12/16/2021</a:t>
            </a:fld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35F23E-DBA1-465C-8578-9E29CEE4EB35}" type="slidenum">
              <a:rPr lang="en-US" altLang="en-US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1992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609601" y="2819400"/>
            <a:ext cx="536448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6217920" y="2816352"/>
            <a:ext cx="536448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020824"/>
            <a:ext cx="5364480" cy="704088"/>
          </a:xfrm>
          <a:noFill/>
          <a:ln w="98425" cmpd="thinThick">
            <a:noFill/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6217920" y="2020824"/>
            <a:ext cx="5364480" cy="704088"/>
          </a:xfrm>
          <a:noFill/>
          <a:ln w="98425" cmpd="thinThick">
            <a:noFill/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6F10E1-7189-4E31-AC5F-4E4B1E4DF2B4}" type="datetimeFigureOut">
              <a:rPr lang="en-US" smtClean="0">
                <a:solidFill>
                  <a:srgbClr val="FFFFFF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12/16/2021</a:t>
            </a:fld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E22C34-C935-45D0-9D76-647B8FE90332}" type="slidenum">
              <a:rPr lang="en-US" altLang="en-US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732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8A77-3F36-443E-A657-62BDA104DC7B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6D15-A555-4A48-A5F0-FC5BC808E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728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76C2E8-211C-4DC1-8D15-1B2163C0521F}" type="datetimeFigureOut">
              <a:rPr lang="en-US" smtClean="0">
                <a:solidFill>
                  <a:srgbClr val="FFFFFF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12/16/2021</a:t>
            </a:fld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0D59A1-B245-4E70-B42C-CE51DB51A27C}" type="slidenum">
              <a:rPr lang="en-US" altLang="en-US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5558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5763D7-C114-42A4-83CD-876E59E3AABC}" type="datetimeFigureOut">
              <a:rPr lang="en-US" smtClean="0">
                <a:solidFill>
                  <a:srgbClr val="FFFFFF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12/16/2021</a:t>
            </a:fld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EAAB25-9027-49C2-83E7-A4A10495EA5D}" type="slidenum">
              <a:rPr lang="en-US" altLang="en-US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7053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981200" y="1914526"/>
            <a:ext cx="82296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316480" y="5513832"/>
            <a:ext cx="7559040" cy="548640"/>
          </a:xfrm>
        </p:spPr>
        <p:txBody>
          <a:bodyPr t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035FA5-8C03-4827-89A0-90C2203B6BF5}" type="datetimeFigureOut">
              <a:rPr lang="en-US" smtClean="0">
                <a:solidFill>
                  <a:srgbClr val="FFFFFF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12/16/2021</a:t>
            </a:fld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D6B566-1020-47EE-8D43-5B1D13F0ED63}" type="slidenum">
              <a:rPr lang="en-US" altLang="en-US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0380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69612" y="2026918"/>
            <a:ext cx="7252776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316480" y="5516880"/>
            <a:ext cx="7559040" cy="548640"/>
          </a:xfrm>
        </p:spPr>
        <p:txBody>
          <a:bodyPr tIns="0" bIns="0" anchor="ctr" anchorCtr="0"/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352800" y="975360"/>
            <a:ext cx="54864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30AD95-5DB8-4778-AB37-61D701BD5F9B}" type="datetimeFigureOut">
              <a:rPr lang="en-US" smtClean="0">
                <a:solidFill>
                  <a:srgbClr val="FFFFFF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12/16/2021</a:t>
            </a:fld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93B7F9-DB16-44AC-BDFB-351004A31ADC}" type="slidenum">
              <a:rPr lang="en-US" altLang="en-US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658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C123F0-6E6E-4649-8525-5428B9865506}" type="datetimeFigureOut">
              <a:rPr lang="en-US" smtClean="0">
                <a:solidFill>
                  <a:srgbClr val="FFFFFF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12/16/2021</a:t>
            </a:fld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3972BB-B40B-4405-B5E8-B38DBE321B30}" type="slidenum">
              <a:rPr lang="en-US" altLang="en-US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0557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6832601" y="3428471"/>
            <a:ext cx="6858000" cy="4233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 bwMode="hidden">
          <a:xfrm>
            <a:off x="0" y="0"/>
            <a:ext cx="10261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8392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52000" y="914401"/>
            <a:ext cx="1235973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F118D2-77D3-440C-A381-B90684AEBFE6}" type="datetimeFigureOut">
              <a:rPr lang="en-US" smtClean="0">
                <a:solidFill>
                  <a:srgbClr val="FFFFFF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12/16/2021</a:t>
            </a:fld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B62262-391B-4CB6-A024-21A58B07CEB8}" type="slidenum">
              <a:rPr lang="en-US" altLang="en-US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046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1469B-C951-49C4-9A48-EDD4AE85DDFC}" type="datetimeFigureOut">
              <a:rPr lang="en-US" smtClean="0"/>
              <a:pPr>
                <a:defRPr/>
              </a:pPr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0FBECE-D04C-45AF-9259-0644AE4A12B5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3768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89EFA-787D-4639-88C3-CDF945A5DA0A}" type="datetimeFigureOut">
              <a:rPr lang="en-US" smtClean="0"/>
              <a:pPr>
                <a:defRPr/>
              </a:pPr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52B386-686D-4ECE-9B0C-5588FF99241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6030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15817-56A5-41B8-B0AF-12043DFDCEF9}" type="datetimeFigureOut">
              <a:rPr lang="en-US" smtClean="0"/>
              <a:pPr>
                <a:defRPr/>
              </a:pPr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E682E1-C7A4-4B92-857F-C9627EAA690D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1744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7B9CF-2DFF-4C4A-8032-B6423B754E4D}" type="datetimeFigureOut">
              <a:rPr lang="en-US" smtClean="0"/>
              <a:pPr>
                <a:defRPr/>
              </a:pPr>
              <a:t>12/16/2021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5802C7-B29B-4084-9F8B-18D0A948686A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165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8A77-3F36-443E-A657-62BDA104DC7B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6D15-A555-4A48-A5F0-FC5BC808E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941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8805A-BC40-4941-91D9-63A293EB7A25}" type="datetimeFigureOut">
              <a:rPr lang="en-US" smtClean="0"/>
              <a:pPr>
                <a:defRPr/>
              </a:pPr>
              <a:t>12/16/2021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E0042C-EBA9-4EAD-A30B-47BF252916FC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9666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B9D2D-B791-4170-B1D3-CE1ED81FCE60}" type="datetimeFigureOut">
              <a:rPr lang="en-US" smtClean="0"/>
              <a:pPr>
                <a:defRPr/>
              </a:pPr>
              <a:t>12/16/2021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01AE09-FE00-4E85-9E1E-ED2FFD4EDDAE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5371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F943E-CEF8-4E34-9DC0-6E0AEAE052DB}" type="datetimeFigureOut">
              <a:rPr lang="en-US" smtClean="0"/>
              <a:pPr>
                <a:defRPr/>
              </a:pPr>
              <a:t>12/16/2021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34F702-365F-4668-A6FC-36B094C250EA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5086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6ADD5-143A-43AA-B7E9-AF6BD1981620}" type="datetimeFigureOut">
              <a:rPr lang="en-US" smtClean="0"/>
              <a:pPr>
                <a:defRPr/>
              </a:pPr>
              <a:t>12/16/2021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6FDFC1-D01D-4F88-8E6E-BE8135754325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6188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1DCC1-0C55-4417-B977-4F9FAE15A573}" type="datetimeFigureOut">
              <a:rPr lang="en-US" smtClean="0"/>
              <a:pPr>
                <a:defRPr/>
              </a:pPr>
              <a:t>12/16/2021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272439-5AFA-421B-8DD0-E9DDAB8B4A15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1239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8F73B-0583-495B-B83F-253AE6AD7FA8}" type="datetimeFigureOut">
              <a:rPr lang="en-US" smtClean="0"/>
              <a:pPr>
                <a:defRPr/>
              </a:pPr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9A3A07-84BA-418C-95C4-080BD959792A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5547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46999-9DDA-4718-8255-0CD62E9C4C7D}" type="datetimeFigureOut">
              <a:rPr lang="en-US" smtClean="0"/>
              <a:pPr>
                <a:defRPr/>
              </a:pPr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879D10-590F-41AB-9F49-8C5BB3D262C9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499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8A77-3F36-443E-A657-62BDA104DC7B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6D15-A555-4A48-A5F0-FC5BC808E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4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8A77-3F36-443E-A657-62BDA104DC7B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6D15-A555-4A48-A5F0-FC5BC808E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25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8A77-3F36-443E-A657-62BDA104DC7B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6D15-A555-4A48-A5F0-FC5BC808E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97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B8A77-3F36-443E-A657-62BDA104DC7B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66D15-A555-4A48-A5F0-FC5BC808E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5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6676"/>
            <a:ext cx="12192000" cy="552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19300"/>
            <a:ext cx="109728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75100" y="273050"/>
            <a:ext cx="42418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eaLnBrk="1" hangingPunct="1">
              <a:defRPr sz="1200" b="0" cap="all" spc="300" baseline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5D7F70-C0C8-433F-924C-64C4DBAE5E2B}" type="datetimeFigureOut">
              <a:rPr lang="en-US" smtClean="0">
                <a:solidFill>
                  <a:srgbClr val="FFFFFF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12/16/2021</a:t>
            </a:fld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0400" y="6486525"/>
            <a:ext cx="83312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hangingPunct="1">
              <a:defRPr sz="1100" b="0" cap="all" spc="300" baseline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4800" y="6172200"/>
            <a:ext cx="1422400" cy="304800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2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7916FF-FEC1-4245-A04A-B37A176447B6}" type="slidenum">
              <a:rPr lang="en-US" altLang="en-US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914"/>
            <a:ext cx="12192000" cy="1587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2800" y="974726"/>
            <a:ext cx="5486400" cy="70167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0711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ts val="400"/>
        </a:spcBef>
        <a:spcAft>
          <a:spcPct val="0"/>
        </a:spcAft>
        <a:defRPr b="1" kern="1200" cap="all">
          <a:solidFill>
            <a:srgbClr val="404040"/>
          </a:solidFill>
          <a:latin typeface="+mj-lt"/>
          <a:ea typeface="+mj-ea"/>
          <a:cs typeface="Tunga" pitchFamily="2"/>
        </a:defRPr>
      </a:lvl1pPr>
      <a:lvl2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2pPr>
      <a:lvl3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3pPr>
      <a:lvl4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4pPr>
      <a:lvl5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5pPr>
      <a:lvl6pPr marL="4572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6pPr>
      <a:lvl7pPr marL="9144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7pPr>
      <a:lvl8pPr marL="13716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8pPr>
      <a:lvl9pPr marL="18288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9pPr>
    </p:titleStyle>
    <p:bodyStyle>
      <a:lvl1pPr marL="342900" indent="-342900" algn="ctr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defRPr sz="2000"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742950" indent="-285750"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1143000" indent="-228600"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1600200" indent="-228600"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2057400" indent="-228600"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sz="14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6676"/>
            <a:ext cx="12192000" cy="552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19300"/>
            <a:ext cx="109728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75100" y="273050"/>
            <a:ext cx="42418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eaLnBrk="1" hangingPunct="1">
              <a:defRPr sz="1200" b="0" cap="all" spc="300" baseline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5D7F70-C0C8-433F-924C-64C4DBAE5E2B}" type="datetimeFigureOut">
              <a:rPr lang="en-US" smtClean="0">
                <a:solidFill>
                  <a:srgbClr val="FFFFFF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12/16/2021</a:t>
            </a:fld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0400" y="6486525"/>
            <a:ext cx="83312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hangingPunct="1">
              <a:defRPr sz="1100" b="0" cap="all" spc="300" baseline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4800" y="6172200"/>
            <a:ext cx="1422400" cy="304800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2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7916FF-FEC1-4245-A04A-B37A176447B6}" type="slidenum">
              <a:rPr lang="en-US" altLang="en-US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914"/>
            <a:ext cx="12192000" cy="1587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2800" y="974726"/>
            <a:ext cx="5486400" cy="70167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6951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ts val="400"/>
        </a:spcBef>
        <a:spcAft>
          <a:spcPct val="0"/>
        </a:spcAft>
        <a:defRPr b="1" kern="1200" cap="all">
          <a:solidFill>
            <a:srgbClr val="404040"/>
          </a:solidFill>
          <a:latin typeface="+mj-lt"/>
          <a:ea typeface="+mj-ea"/>
          <a:cs typeface="Tunga" pitchFamily="2"/>
        </a:defRPr>
      </a:lvl1pPr>
      <a:lvl2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2pPr>
      <a:lvl3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3pPr>
      <a:lvl4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4pPr>
      <a:lvl5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5pPr>
      <a:lvl6pPr marL="4572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6pPr>
      <a:lvl7pPr marL="9144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7pPr>
      <a:lvl8pPr marL="13716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8pPr>
      <a:lvl9pPr marL="18288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9pPr>
    </p:titleStyle>
    <p:bodyStyle>
      <a:lvl1pPr marL="342900" indent="-342900" algn="ctr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defRPr sz="2000"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742950" indent="-285750"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1143000" indent="-228600"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1600200" indent="-228600"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2057400" indent="-228600"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sz="14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6676"/>
            <a:ext cx="12192000" cy="552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19300"/>
            <a:ext cx="109728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75100" y="273050"/>
            <a:ext cx="42418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eaLnBrk="1" hangingPunct="1">
              <a:defRPr sz="1200" b="0" cap="all" spc="300" baseline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5D7F70-C0C8-433F-924C-64C4DBAE5E2B}" type="datetimeFigureOut">
              <a:rPr lang="en-US" smtClean="0">
                <a:solidFill>
                  <a:srgbClr val="FFFFFF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12/16/2021</a:t>
            </a:fld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0400" y="6486525"/>
            <a:ext cx="83312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hangingPunct="1">
              <a:defRPr sz="1100" b="0" cap="all" spc="300" baseline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4800" y="6172200"/>
            <a:ext cx="1422400" cy="304800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2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7916FF-FEC1-4245-A04A-B37A176447B6}" type="slidenum">
              <a:rPr lang="en-US" altLang="en-US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914"/>
            <a:ext cx="12192000" cy="1587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2800" y="974726"/>
            <a:ext cx="5486400" cy="70167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1715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ts val="400"/>
        </a:spcBef>
        <a:spcAft>
          <a:spcPct val="0"/>
        </a:spcAft>
        <a:defRPr b="1" kern="1200" cap="all">
          <a:solidFill>
            <a:srgbClr val="404040"/>
          </a:solidFill>
          <a:latin typeface="+mj-lt"/>
          <a:ea typeface="+mj-ea"/>
          <a:cs typeface="Tunga" pitchFamily="2"/>
        </a:defRPr>
      </a:lvl1pPr>
      <a:lvl2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2pPr>
      <a:lvl3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3pPr>
      <a:lvl4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4pPr>
      <a:lvl5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5pPr>
      <a:lvl6pPr marL="4572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6pPr>
      <a:lvl7pPr marL="9144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7pPr>
      <a:lvl8pPr marL="13716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8pPr>
      <a:lvl9pPr marL="18288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9pPr>
    </p:titleStyle>
    <p:bodyStyle>
      <a:lvl1pPr marL="342900" indent="-342900" algn="ctr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defRPr sz="2000"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742950" indent="-285750"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1143000" indent="-228600"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1600200" indent="-228600"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2057400" indent="-228600"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sz="14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6676"/>
            <a:ext cx="12192000" cy="552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19300"/>
            <a:ext cx="109728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75100" y="273050"/>
            <a:ext cx="42418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eaLnBrk="1" hangingPunct="1">
              <a:defRPr sz="1200" b="0" cap="all" spc="300" baseline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5D7F70-C0C8-433F-924C-64C4DBAE5E2B}" type="datetimeFigureOut">
              <a:rPr lang="en-US" smtClean="0">
                <a:solidFill>
                  <a:srgbClr val="FFFFFF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12/16/2021</a:t>
            </a:fld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0400" y="6486525"/>
            <a:ext cx="83312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hangingPunct="1">
              <a:defRPr sz="1100" b="0" cap="all" spc="300" baseline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4800" y="6172200"/>
            <a:ext cx="1422400" cy="304800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2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7916FF-FEC1-4245-A04A-B37A176447B6}" type="slidenum">
              <a:rPr lang="en-US" altLang="en-US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914"/>
            <a:ext cx="12192000" cy="1587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2800" y="974726"/>
            <a:ext cx="5486400" cy="70167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6730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ts val="400"/>
        </a:spcBef>
        <a:spcAft>
          <a:spcPct val="0"/>
        </a:spcAft>
        <a:defRPr b="1" kern="1200" cap="all">
          <a:solidFill>
            <a:srgbClr val="404040"/>
          </a:solidFill>
          <a:latin typeface="+mj-lt"/>
          <a:ea typeface="+mj-ea"/>
          <a:cs typeface="Tunga" pitchFamily="2"/>
        </a:defRPr>
      </a:lvl1pPr>
      <a:lvl2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2pPr>
      <a:lvl3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3pPr>
      <a:lvl4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4pPr>
      <a:lvl5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5pPr>
      <a:lvl6pPr marL="4572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6pPr>
      <a:lvl7pPr marL="9144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7pPr>
      <a:lvl8pPr marL="13716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8pPr>
      <a:lvl9pPr marL="18288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9pPr>
    </p:titleStyle>
    <p:bodyStyle>
      <a:lvl1pPr marL="342900" indent="-342900" algn="ctr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defRPr sz="2000"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742950" indent="-285750"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1143000" indent="-228600"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1600200" indent="-228600"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2057400" indent="-228600"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sz="14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93EEA3-40C1-439D-9628-434D27F838E2}" type="datetimeFigureOut">
              <a:rPr lang="en-US" smtClean="0"/>
              <a:pPr>
                <a:defRPr/>
              </a:pPr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A3EBAB-7295-49C7-91E2-3078051AE0EA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20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85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5" descr="0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491038"/>
            <a:ext cx="2366963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7" descr="an1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607050"/>
            <a:ext cx="152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94063" y="2938463"/>
            <a:ext cx="6781800" cy="28321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3D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3D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1000" y="262879"/>
            <a:ext cx="35429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HÀNH:</a:t>
            </a:r>
          </a:p>
        </p:txBody>
      </p:sp>
      <p:sp>
        <p:nvSpPr>
          <p:cNvPr id="29703" name="Rectangle 3"/>
          <p:cNvSpPr>
            <a:spLocks noChangeArrowheads="1"/>
          </p:cNvSpPr>
          <p:nvPr/>
        </p:nvSpPr>
        <p:spPr bwMode="auto">
          <a:xfrm>
            <a:off x="2667000" y="892176"/>
            <a:ext cx="7315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làm một nhân vật 3D bằng dây kẽm, bằng dây điện, …..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913624" y="2229892"/>
            <a:ext cx="23647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DÒ:</a:t>
            </a:r>
          </a:p>
        </p:txBody>
      </p:sp>
    </p:spTree>
    <p:extLst>
      <p:ext uri="{BB962C8B-B14F-4D97-AF65-F5344CB8AC3E}">
        <p14:creationId xmlns:p14="http://schemas.microsoft.com/office/powerpoint/2010/main" val="36805324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767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736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59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095500" y="304800"/>
            <a:ext cx="8001000" cy="838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720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WordArt 3"/>
          <p:cNvSpPr>
            <a:spLocks noChangeArrowheads="1" noChangeShapeType="1" noTextEdit="1"/>
          </p:cNvSpPr>
          <p:nvPr/>
        </p:nvSpPr>
        <p:spPr bwMode="auto">
          <a:xfrm>
            <a:off x="4257675" y="533400"/>
            <a:ext cx="4114800" cy="450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kern="1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438400" y="1371601"/>
            <a:ext cx="76581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kern="10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BÀI 1: NHÂN VẬT 3D TỪ DÂY THÉP</a:t>
            </a:r>
            <a:endParaRPr lang="en-US" sz="3200" kern="0" dirty="0">
              <a:solidFill>
                <a:sysClr val="windowText" lastClr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509" name="Rectangle 2"/>
          <p:cNvSpPr>
            <a:spLocks noChangeArrowheads="1"/>
          </p:cNvSpPr>
          <p:nvPr/>
        </p:nvSpPr>
        <p:spPr bwMode="auto">
          <a:xfrm>
            <a:off x="2095500" y="381001"/>
            <a:ext cx="800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algn="ctr" defTabSz="457200">
              <a:spcBef>
                <a:spcPts val="600"/>
              </a:spcBef>
              <a:buClr>
                <a:schemeClr val="accent1"/>
              </a:buClr>
              <a:defRPr sz="20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1pPr>
            <a:lvl2pPr marL="742950" indent="-285750" algn="ctr" defTabSz="457200">
              <a:spcBef>
                <a:spcPts val="1200"/>
              </a:spcBef>
              <a:buClr>
                <a:schemeClr val="accent1"/>
              </a:buClr>
              <a:defRPr>
                <a:solidFill>
                  <a:schemeClr val="tx2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2pPr>
            <a:lvl3pPr marL="1143000" indent="-228600" algn="ctr" defTabSz="457200">
              <a:spcBef>
                <a:spcPts val="1200"/>
              </a:spcBef>
              <a:buClr>
                <a:schemeClr val="accent1"/>
              </a:buClr>
              <a:defRPr sz="16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3pPr>
            <a:lvl4pPr marL="1600200" indent="-228600" algn="ctr" defTabSz="457200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2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4pPr>
            <a:lvl5pPr marL="2057400" indent="-228600" algn="ctr" defTabSz="457200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5pPr>
            <a:lvl6pPr marL="2514600" indent="-228600" algn="ctr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6pPr>
            <a:lvl7pPr marL="2971800" indent="-228600" algn="ctr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7pPr>
            <a:lvl8pPr marL="3429000" indent="-228600" algn="ctr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8pPr>
            <a:lvl9pPr marL="3886200" indent="-228600" algn="ctr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 đề 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LỄ HỘI QUÊ HƯƠNG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3639" y="1935164"/>
            <a:ext cx="7324725" cy="954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defTabSz="457200">
              <a:buFontTx/>
              <a:buAutoNum type="arabicPeriod"/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57200"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3D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590800" y="2971800"/>
            <a:ext cx="4419600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ts val="600"/>
              </a:spcBef>
              <a:buClr>
                <a:schemeClr val="accent1"/>
              </a:buClr>
              <a:defRPr sz="20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1pPr>
            <a:lvl2pPr marL="742950" indent="-285750" algn="ctr">
              <a:spcBef>
                <a:spcPts val="1200"/>
              </a:spcBef>
              <a:buClr>
                <a:schemeClr val="accent1"/>
              </a:buClr>
              <a:defRPr>
                <a:solidFill>
                  <a:schemeClr val="tx2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2pPr>
            <a:lvl3pPr marL="1143000" indent="-228600" algn="ctr">
              <a:spcBef>
                <a:spcPts val="1200"/>
              </a:spcBef>
              <a:buClr>
                <a:schemeClr val="accent1"/>
              </a:buClr>
              <a:defRPr sz="16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3pPr>
            <a:lvl4pPr marL="1600200" indent="-228600" algn="ctr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2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4pPr>
            <a:lvl5pPr marL="2057400" indent="-228600" algn="ctr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9pPr>
          </a:lstStyle>
          <a:p>
            <a:pPr algn="just" fontAlgn="base">
              <a:lnSpc>
                <a:spcPct val="115000"/>
              </a:lnSpc>
              <a:spcAft>
                <a:spcPts val="600"/>
              </a:spcAft>
              <a:buClrTx/>
            </a:pPr>
            <a:r>
              <a:rPr lang="fr-FR" altLang="en-US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làm : </a:t>
            </a:r>
            <a:endParaRPr lang="en-US" altLang="en-US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  <a:spcAft>
                <a:spcPts val="600"/>
              </a:spcAft>
              <a:buClrTx/>
            </a:pPr>
            <a:r>
              <a:rPr lang="fr-FR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Gấp 1⁄4 tờ giấy A4 làm 2 phần bằng nhau theo chiều dọc.</a:t>
            </a:r>
            <a:endParaRPr lang="en-US" altLang="en-US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  <a:spcAft>
                <a:spcPts val="600"/>
              </a:spcAft>
              <a:buClrTx/>
            </a:pPr>
            <a:r>
              <a:rPr lang="fr-FR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Gấp tiếp tạo nếp chia giấy thành 8 phần bằng nhau theo chiều ngang.</a:t>
            </a:r>
            <a:endParaRPr lang="en-US" altLang="en-US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  <a:spcAft>
                <a:spcPts val="600"/>
              </a:spcAft>
              <a:buClrTx/>
            </a:pPr>
            <a:r>
              <a:rPr lang="fr-FR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Dựa vào các nếp gấp trên giấy, vẽ hình người đơn giản như hình minh hoạ.</a:t>
            </a:r>
            <a:endParaRPr lang="en-US" altLang="en-US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12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88" y="2449514"/>
            <a:ext cx="3359150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4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095500" y="304800"/>
            <a:ext cx="8001000" cy="838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720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4257675" y="533400"/>
            <a:ext cx="4114800" cy="450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kern="1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438400" y="1371601"/>
            <a:ext cx="76581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kern="10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BÀI 1: NHÂN VẬT 3D TỪ DÂY THÉP</a:t>
            </a:r>
            <a:endParaRPr lang="en-US" sz="3200" kern="0" dirty="0">
              <a:solidFill>
                <a:sysClr val="windowText" lastClr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533" name="Rectangle 2"/>
          <p:cNvSpPr>
            <a:spLocks noChangeArrowheads="1"/>
          </p:cNvSpPr>
          <p:nvPr/>
        </p:nvSpPr>
        <p:spPr bwMode="auto">
          <a:xfrm>
            <a:off x="2095500" y="381001"/>
            <a:ext cx="800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algn="ctr" defTabSz="457200">
              <a:spcBef>
                <a:spcPts val="600"/>
              </a:spcBef>
              <a:buClr>
                <a:schemeClr val="accent1"/>
              </a:buClr>
              <a:defRPr sz="20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1pPr>
            <a:lvl2pPr marL="742950" indent="-285750" algn="ctr" defTabSz="457200">
              <a:spcBef>
                <a:spcPts val="1200"/>
              </a:spcBef>
              <a:buClr>
                <a:schemeClr val="accent1"/>
              </a:buClr>
              <a:defRPr>
                <a:solidFill>
                  <a:schemeClr val="tx2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2pPr>
            <a:lvl3pPr marL="1143000" indent="-228600" algn="ctr" defTabSz="457200">
              <a:spcBef>
                <a:spcPts val="1200"/>
              </a:spcBef>
              <a:buClr>
                <a:schemeClr val="accent1"/>
              </a:buClr>
              <a:defRPr sz="16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3pPr>
            <a:lvl4pPr marL="1600200" indent="-228600" algn="ctr" defTabSz="457200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2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4pPr>
            <a:lvl5pPr marL="2057400" indent="-228600" algn="ctr" defTabSz="457200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5pPr>
            <a:lvl6pPr marL="2514600" indent="-228600" algn="ctr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6pPr>
            <a:lvl7pPr marL="2971800" indent="-228600" algn="ctr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7pPr>
            <a:lvl8pPr marL="3429000" indent="-228600" algn="ctr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8pPr>
            <a:lvl9pPr marL="3886200" indent="-228600" algn="ctr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LỄ HỘI QUÊ HƯƠNG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3639" y="1935164"/>
            <a:ext cx="7324725" cy="954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defTabSz="457200">
              <a:buFontTx/>
              <a:buAutoNum type="arabicPeriod"/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57200"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3D</a:t>
            </a:r>
          </a:p>
        </p:txBody>
      </p:sp>
      <p:sp>
        <p:nvSpPr>
          <p:cNvPr id="22535" name="Rectangle 1"/>
          <p:cNvSpPr>
            <a:spLocks noChangeArrowheads="1"/>
          </p:cNvSpPr>
          <p:nvPr/>
        </p:nvSpPr>
        <p:spPr bwMode="auto">
          <a:xfrm>
            <a:off x="2443164" y="2936875"/>
            <a:ext cx="3348037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ts val="600"/>
              </a:spcBef>
              <a:buClr>
                <a:schemeClr val="accent1"/>
              </a:buClr>
              <a:defRPr sz="20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1pPr>
            <a:lvl2pPr marL="742950" indent="-285750" algn="ctr">
              <a:spcBef>
                <a:spcPts val="1200"/>
              </a:spcBef>
              <a:buClr>
                <a:schemeClr val="accent1"/>
              </a:buClr>
              <a:defRPr>
                <a:solidFill>
                  <a:schemeClr val="tx2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2pPr>
            <a:lvl3pPr marL="1143000" indent="-228600" algn="ctr">
              <a:spcBef>
                <a:spcPts val="1200"/>
              </a:spcBef>
              <a:buClr>
                <a:schemeClr val="accent1"/>
              </a:buClr>
              <a:defRPr sz="16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3pPr>
            <a:lvl4pPr marL="1600200" indent="-228600" algn="ctr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2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4pPr>
            <a:lvl5pPr marL="2057400" indent="-228600" algn="ctr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9pPr>
          </a:lstStyle>
          <a:p>
            <a:pPr algn="just" fontAlgn="base">
              <a:lnSpc>
                <a:spcPct val="115000"/>
              </a:lnSpc>
              <a:spcAft>
                <a:spcPts val="600"/>
              </a:spcAft>
              <a:buClrTx/>
            </a:pPr>
            <a:r>
              <a:rPr lang="fr-FR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Vẽ đầu người có kích thước bảng 1 phần của tờ giấy trên nếp gấp đầu tiên.</a:t>
            </a:r>
            <a:endParaRPr lang="en-US" altLang="en-US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  <a:spcAft>
                <a:spcPts val="600"/>
              </a:spcAft>
              <a:buClrTx/>
            </a:pPr>
            <a:r>
              <a:rPr lang="fr-FR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Khuyến khích HS vẽ theo hình mẫu và đánh dấu vào các điểm tương ứng với khớp vai, khuỷu tay, cổ tay, hông, đầu gối, cổ chân trên hình,</a:t>
            </a:r>
            <a:endParaRPr lang="en-US" altLang="en-US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0" y="2519363"/>
            <a:ext cx="3778250" cy="408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26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095500" y="304800"/>
            <a:ext cx="8001000" cy="838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720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WordArt 3"/>
          <p:cNvSpPr>
            <a:spLocks noChangeArrowheads="1" noChangeShapeType="1" noTextEdit="1"/>
          </p:cNvSpPr>
          <p:nvPr/>
        </p:nvSpPr>
        <p:spPr bwMode="auto">
          <a:xfrm>
            <a:off x="4257675" y="533400"/>
            <a:ext cx="4114800" cy="450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557" name="Rectangle 2"/>
          <p:cNvSpPr>
            <a:spLocks noChangeArrowheads="1"/>
          </p:cNvSpPr>
          <p:nvPr/>
        </p:nvSpPr>
        <p:spPr bwMode="auto">
          <a:xfrm>
            <a:off x="2269375" y="381000"/>
            <a:ext cx="7827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 algn="ctr" defTabSz="457200">
              <a:spcBef>
                <a:spcPts val="600"/>
              </a:spcBef>
              <a:buClr>
                <a:schemeClr val="accent1"/>
              </a:buClr>
              <a:defRPr sz="20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1pPr>
            <a:lvl2pPr marL="742950" indent="-285750" algn="ctr" defTabSz="457200">
              <a:spcBef>
                <a:spcPts val="1200"/>
              </a:spcBef>
              <a:buClr>
                <a:schemeClr val="accent1"/>
              </a:buClr>
              <a:defRPr>
                <a:solidFill>
                  <a:schemeClr val="tx2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2pPr>
            <a:lvl3pPr marL="1143000" indent="-228600" algn="ctr" defTabSz="457200">
              <a:spcBef>
                <a:spcPts val="1200"/>
              </a:spcBef>
              <a:buClr>
                <a:schemeClr val="accent1"/>
              </a:buClr>
              <a:defRPr sz="16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3pPr>
            <a:lvl4pPr marL="1600200" indent="-228600" algn="ctr" defTabSz="457200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2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4pPr>
            <a:lvl5pPr marL="2057400" indent="-228600" algn="ctr" defTabSz="457200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5pPr>
            <a:lvl6pPr marL="2514600" indent="-228600" algn="ctr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6pPr>
            <a:lvl7pPr marL="2971800" indent="-228600" algn="ctr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7pPr>
            <a:lvl8pPr marL="3429000" indent="-228600" algn="ctr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8pPr>
            <a:lvl9pPr marL="3886200" indent="-228600" algn="ctr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 HƯƠNG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2564476" y="1457037"/>
            <a:ext cx="701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defTabSz="457200">
              <a:spcBef>
                <a:spcPts val="600"/>
              </a:spcBef>
              <a:buClr>
                <a:schemeClr val="accent1"/>
              </a:buClr>
              <a:defRPr sz="20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1pPr>
            <a:lvl2pPr marL="742950" indent="-285750" algn="ctr" defTabSz="457200">
              <a:spcBef>
                <a:spcPts val="1200"/>
              </a:spcBef>
              <a:buClr>
                <a:schemeClr val="accent1"/>
              </a:buClr>
              <a:defRPr>
                <a:solidFill>
                  <a:schemeClr val="tx2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2pPr>
            <a:lvl3pPr marL="1143000" indent="-228600" algn="ctr" defTabSz="457200">
              <a:spcBef>
                <a:spcPts val="1200"/>
              </a:spcBef>
              <a:buClr>
                <a:schemeClr val="accent1"/>
              </a:buClr>
              <a:defRPr sz="16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3pPr>
            <a:lvl4pPr marL="1600200" indent="-228600" algn="ctr" defTabSz="457200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2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4pPr>
            <a:lvl5pPr marL="2057400" indent="-228600" algn="ctr" defTabSz="457200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5pPr>
            <a:lvl6pPr marL="2514600" indent="-228600" algn="ctr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6pPr>
            <a:lvl7pPr marL="2971800" indent="-228600" algn="ctr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7pPr>
            <a:lvl8pPr marL="3429000" indent="-228600" algn="ctr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8pPr>
            <a:lvl9pPr marL="3886200" indent="-228600" algn="ctr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3D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9" name="Rectangle 1"/>
          <p:cNvSpPr>
            <a:spLocks noChangeArrowheads="1"/>
          </p:cNvSpPr>
          <p:nvPr/>
        </p:nvSpPr>
        <p:spPr bwMode="auto">
          <a:xfrm>
            <a:off x="2564476" y="2042824"/>
            <a:ext cx="8344594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ts val="600"/>
              </a:spcBef>
              <a:buClr>
                <a:schemeClr val="accent1"/>
              </a:buClr>
              <a:tabLst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1pPr>
            <a:lvl2pPr marL="742950" indent="-285750" algn="ctr">
              <a:spcBef>
                <a:spcPts val="1200"/>
              </a:spcBef>
              <a:buClr>
                <a:schemeClr val="accent1"/>
              </a:buClr>
              <a:tabLst>
                <a:tab pos="2743200" algn="ctr"/>
                <a:tab pos="5486400" algn="r"/>
              </a:tabLst>
              <a:defRPr>
                <a:solidFill>
                  <a:schemeClr val="tx2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2pPr>
            <a:lvl3pPr marL="1143000" indent="-228600" algn="ctr">
              <a:spcBef>
                <a:spcPts val="1200"/>
              </a:spcBef>
              <a:buClr>
                <a:schemeClr val="accent1"/>
              </a:buClr>
              <a:tabLst>
                <a:tab pos="2743200" algn="ctr"/>
                <a:tab pos="5486400" algn="r"/>
              </a:tabLst>
              <a:defRPr sz="16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3pPr>
            <a:lvl4pPr marL="1600200" indent="-228600" algn="ctr">
              <a:spcBef>
                <a:spcPts val="1200"/>
              </a:spcBef>
              <a:buClr>
                <a:schemeClr val="accent1"/>
              </a:buClr>
              <a:tabLst>
                <a:tab pos="2743200" algn="ctr"/>
                <a:tab pos="5486400" algn="r"/>
              </a:tabLst>
              <a:defRPr sz="1400">
                <a:solidFill>
                  <a:schemeClr val="tx2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4pPr>
            <a:lvl5pPr marL="2057400" indent="-228600" algn="ctr">
              <a:spcBef>
                <a:spcPts val="1200"/>
              </a:spcBef>
              <a:buClr>
                <a:schemeClr val="accent1"/>
              </a:buClr>
              <a:tabLst>
                <a:tab pos="2743200" algn="ctr"/>
                <a:tab pos="5486400" algn="r"/>
              </a:tabLs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tabLst>
                <a:tab pos="2743200" algn="ctr"/>
                <a:tab pos="5486400" algn="r"/>
              </a:tabLs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tabLst>
                <a:tab pos="2743200" algn="ctr"/>
                <a:tab pos="5486400" algn="r"/>
              </a:tabLs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tabLst>
                <a:tab pos="2743200" algn="ctr"/>
                <a:tab pos="5486400" algn="r"/>
              </a:tabLs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tabLst>
                <a:tab pos="2743200" algn="ctr"/>
                <a:tab pos="5486400" algn="r"/>
              </a:tabLs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9pPr>
          </a:lstStyle>
          <a:p>
            <a:pPr algn="just" fontAlgn="base">
              <a:lnSpc>
                <a:spcPct val="115000"/>
              </a:lnSpc>
              <a:spcAft>
                <a:spcPts val="600"/>
              </a:spcAft>
              <a:buClrTx/>
            </a:pP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3D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endParaRPr lang="en-US" altLang="en-US" sz="1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  <a:spcAft>
                <a:spcPts val="600"/>
              </a:spcAft>
              <a:buClrTx/>
            </a:pP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1,5m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en-US" altLang="en-US" sz="1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  <a:spcAft>
                <a:spcPts val="600"/>
              </a:spcAft>
              <a:buClrTx/>
            </a:pP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1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  <a:spcAft>
                <a:spcPts val="600"/>
              </a:spcAft>
              <a:buClrTx/>
            </a:pP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hông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quấn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fr-FR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1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fr-FR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fr-FR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fr-FR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fr-FR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fr-FR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fr-FR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quấn</a:t>
            </a:r>
            <a:r>
              <a:rPr lang="fr-FR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fr-FR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b="1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30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095500" y="304800"/>
            <a:ext cx="8001000" cy="838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720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WordArt 3"/>
          <p:cNvSpPr>
            <a:spLocks noChangeArrowheads="1" noChangeShapeType="1" noTextEdit="1"/>
          </p:cNvSpPr>
          <p:nvPr/>
        </p:nvSpPr>
        <p:spPr bwMode="auto">
          <a:xfrm>
            <a:off x="4257675" y="533400"/>
            <a:ext cx="4114800" cy="450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kern="1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581" name="Rectangle 2"/>
          <p:cNvSpPr>
            <a:spLocks noChangeArrowheads="1"/>
          </p:cNvSpPr>
          <p:nvPr/>
        </p:nvSpPr>
        <p:spPr bwMode="auto">
          <a:xfrm>
            <a:off x="2095500" y="381000"/>
            <a:ext cx="800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 algn="ctr" defTabSz="457200">
              <a:spcBef>
                <a:spcPts val="600"/>
              </a:spcBef>
              <a:buClr>
                <a:schemeClr val="accent1"/>
              </a:buClr>
              <a:defRPr sz="20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1pPr>
            <a:lvl2pPr marL="742950" indent="-285750" algn="ctr" defTabSz="457200">
              <a:spcBef>
                <a:spcPts val="1200"/>
              </a:spcBef>
              <a:buClr>
                <a:schemeClr val="accent1"/>
              </a:buClr>
              <a:defRPr>
                <a:solidFill>
                  <a:schemeClr val="tx2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2pPr>
            <a:lvl3pPr marL="1143000" indent="-228600" algn="ctr" defTabSz="457200">
              <a:spcBef>
                <a:spcPts val="1200"/>
              </a:spcBef>
              <a:buClr>
                <a:schemeClr val="accent1"/>
              </a:buClr>
              <a:defRPr sz="16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3pPr>
            <a:lvl4pPr marL="1600200" indent="-228600" algn="ctr" defTabSz="457200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2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4pPr>
            <a:lvl5pPr marL="2057400" indent="-228600" algn="ctr" defTabSz="457200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5pPr>
            <a:lvl6pPr marL="2514600" indent="-228600" algn="ctr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6pPr>
            <a:lvl7pPr marL="2971800" indent="-228600" algn="ctr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7pPr>
            <a:lvl8pPr marL="3429000" indent="-228600" algn="ctr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8pPr>
            <a:lvl9pPr marL="3886200" indent="-228600" algn="ctr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 QUÊ HƯƠNG</a:t>
            </a:r>
          </a:p>
        </p:txBody>
      </p:sp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2590800" y="1295400"/>
            <a:ext cx="701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defTabSz="457200">
              <a:spcBef>
                <a:spcPts val="600"/>
              </a:spcBef>
              <a:buClr>
                <a:schemeClr val="accent1"/>
              </a:buClr>
              <a:defRPr sz="20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1pPr>
            <a:lvl2pPr marL="742950" indent="-285750" algn="ctr" defTabSz="457200">
              <a:spcBef>
                <a:spcPts val="1200"/>
              </a:spcBef>
              <a:buClr>
                <a:schemeClr val="accent1"/>
              </a:buClr>
              <a:defRPr>
                <a:solidFill>
                  <a:schemeClr val="tx2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2pPr>
            <a:lvl3pPr marL="1143000" indent="-228600" algn="ctr" defTabSz="457200">
              <a:spcBef>
                <a:spcPts val="1200"/>
              </a:spcBef>
              <a:buClr>
                <a:schemeClr val="accent1"/>
              </a:buClr>
              <a:defRPr sz="16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3pPr>
            <a:lvl4pPr marL="1600200" indent="-228600" algn="ctr" defTabSz="457200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2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4pPr>
            <a:lvl5pPr marL="2057400" indent="-228600" algn="ctr" defTabSz="457200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5pPr>
            <a:lvl6pPr marL="2514600" indent="-228600" algn="ctr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6pPr>
            <a:lvl7pPr marL="2971800" indent="-228600" algn="ctr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7pPr>
            <a:lvl8pPr marL="3429000" indent="-228600" algn="ctr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8pPr>
            <a:lvl9pPr marL="3886200" indent="-228600" algn="ctr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3D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3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870" y="1962270"/>
            <a:ext cx="3641926" cy="463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49" y="1971674"/>
            <a:ext cx="3755159" cy="462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79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3"/>
          <p:cNvSpPr>
            <a:spLocks noChangeArrowheads="1" noChangeShapeType="1" noTextEdit="1"/>
          </p:cNvSpPr>
          <p:nvPr/>
        </p:nvSpPr>
        <p:spPr bwMode="auto">
          <a:xfrm>
            <a:off x="3810000" y="615950"/>
            <a:ext cx="4114800" cy="450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kern="1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600" y="1336675"/>
            <a:ext cx="7086600" cy="2616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3D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59163"/>
            <a:ext cx="22367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8" y="3505200"/>
            <a:ext cx="2590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533775"/>
            <a:ext cx="3530600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65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ckTie">
    <a:dk1>
      <a:srgbClr val="000000"/>
    </a:dk1>
    <a:lt1>
      <a:srgbClr val="FFFFFF"/>
    </a:lt1>
    <a:dk2>
      <a:srgbClr val="46464A"/>
    </a:dk2>
    <a:lt2>
      <a:srgbClr val="E3DCCF"/>
    </a:lt2>
    <a:accent1>
      <a:srgbClr val="6F6F74"/>
    </a:accent1>
    <a:accent2>
      <a:srgbClr val="A7B789"/>
    </a:accent2>
    <a:accent3>
      <a:srgbClr val="BEAE98"/>
    </a:accent3>
    <a:accent4>
      <a:srgbClr val="92A9B9"/>
    </a:accent4>
    <a:accent5>
      <a:srgbClr val="9C8265"/>
    </a:accent5>
    <a:accent6>
      <a:srgbClr val="8D6974"/>
    </a:accent6>
    <a:hlink>
      <a:srgbClr val="67AABF"/>
    </a:hlink>
    <a:folHlink>
      <a:srgbClr val="B1B5AB"/>
    </a:folHlink>
  </a:clrScheme>
</a:themeOverride>
</file>

<file path=ppt/theme/themeOverride2.xml><?xml version="1.0" encoding="utf-8"?>
<a:themeOverride xmlns:a="http://schemas.openxmlformats.org/drawingml/2006/main">
  <a:clrScheme name="BlackTie">
    <a:dk1>
      <a:srgbClr val="000000"/>
    </a:dk1>
    <a:lt1>
      <a:srgbClr val="FFFFFF"/>
    </a:lt1>
    <a:dk2>
      <a:srgbClr val="46464A"/>
    </a:dk2>
    <a:lt2>
      <a:srgbClr val="E3DCCF"/>
    </a:lt2>
    <a:accent1>
      <a:srgbClr val="6F6F74"/>
    </a:accent1>
    <a:accent2>
      <a:srgbClr val="A7B789"/>
    </a:accent2>
    <a:accent3>
      <a:srgbClr val="BEAE98"/>
    </a:accent3>
    <a:accent4>
      <a:srgbClr val="92A9B9"/>
    </a:accent4>
    <a:accent5>
      <a:srgbClr val="9C8265"/>
    </a:accent5>
    <a:accent6>
      <a:srgbClr val="8D6974"/>
    </a:accent6>
    <a:hlink>
      <a:srgbClr val="67AABF"/>
    </a:hlink>
    <a:folHlink>
      <a:srgbClr val="B1B5AB"/>
    </a:folHlink>
  </a:clrScheme>
</a:themeOverride>
</file>

<file path=ppt/theme/themeOverride3.xml><?xml version="1.0" encoding="utf-8"?>
<a:themeOverride xmlns:a="http://schemas.openxmlformats.org/drawingml/2006/main">
  <a:clrScheme name="BlackTie">
    <a:dk1>
      <a:srgbClr val="000000"/>
    </a:dk1>
    <a:lt1>
      <a:srgbClr val="FFFFFF"/>
    </a:lt1>
    <a:dk2>
      <a:srgbClr val="46464A"/>
    </a:dk2>
    <a:lt2>
      <a:srgbClr val="E3DCCF"/>
    </a:lt2>
    <a:accent1>
      <a:srgbClr val="6F6F74"/>
    </a:accent1>
    <a:accent2>
      <a:srgbClr val="A7B789"/>
    </a:accent2>
    <a:accent3>
      <a:srgbClr val="BEAE98"/>
    </a:accent3>
    <a:accent4>
      <a:srgbClr val="92A9B9"/>
    </a:accent4>
    <a:accent5>
      <a:srgbClr val="9C8265"/>
    </a:accent5>
    <a:accent6>
      <a:srgbClr val="8D6974"/>
    </a:accent6>
    <a:hlink>
      <a:srgbClr val="67AABF"/>
    </a:hlink>
    <a:folHlink>
      <a:srgbClr val="B1B5AB"/>
    </a:folHlink>
  </a:clrScheme>
</a:themeOverride>
</file>

<file path=ppt/theme/themeOverride4.xml><?xml version="1.0" encoding="utf-8"?>
<a:themeOverride xmlns:a="http://schemas.openxmlformats.org/drawingml/2006/main">
  <a:clrScheme name="BlackTie">
    <a:dk1>
      <a:srgbClr val="000000"/>
    </a:dk1>
    <a:lt1>
      <a:srgbClr val="FFFFFF"/>
    </a:lt1>
    <a:dk2>
      <a:srgbClr val="46464A"/>
    </a:dk2>
    <a:lt2>
      <a:srgbClr val="E3DCCF"/>
    </a:lt2>
    <a:accent1>
      <a:srgbClr val="6F6F74"/>
    </a:accent1>
    <a:accent2>
      <a:srgbClr val="A7B789"/>
    </a:accent2>
    <a:accent3>
      <a:srgbClr val="BEAE98"/>
    </a:accent3>
    <a:accent4>
      <a:srgbClr val="92A9B9"/>
    </a:accent4>
    <a:accent5>
      <a:srgbClr val="9C8265"/>
    </a:accent5>
    <a:accent6>
      <a:srgbClr val="8D6974"/>
    </a:accent6>
    <a:hlink>
      <a:srgbClr val="67AABF"/>
    </a:hlink>
    <a:folHlink>
      <a:srgbClr val="B1B5A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260</Words>
  <Application>Microsoft Office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Arial</vt:lpstr>
      <vt:lpstr>Calibri</vt:lpstr>
      <vt:lpstr>Calibri Light</vt:lpstr>
      <vt:lpstr>Garamond</vt:lpstr>
      <vt:lpstr>Tahoma</vt:lpstr>
      <vt:lpstr>Times New Roman</vt:lpstr>
      <vt:lpstr>Tunga</vt:lpstr>
      <vt:lpstr>Wingdings</vt:lpstr>
      <vt:lpstr>Office Theme</vt:lpstr>
      <vt:lpstr>BlackTie</vt:lpstr>
      <vt:lpstr>1_BlackTie</vt:lpstr>
      <vt:lpstr>2_BlackTie</vt:lpstr>
      <vt:lpstr>3_BlackTie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7</cp:revision>
  <dcterms:created xsi:type="dcterms:W3CDTF">2021-12-16T14:26:51Z</dcterms:created>
  <dcterms:modified xsi:type="dcterms:W3CDTF">2021-12-16T14:33:58Z</dcterms:modified>
</cp:coreProperties>
</file>